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51608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6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2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6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49717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8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5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5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72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108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387E613-3CDD-4147-86CC-75FE0702AF6D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E7D651D-1AAA-4D0B-96FD-8D2B141830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935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8800-AA46-4D71-AC10-64413E6C3A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Programming: data and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32FF48-E432-4696-B9BD-120F9C689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Wood</a:t>
            </a:r>
          </a:p>
          <a:p>
            <a:r>
              <a:rPr lang="en-US" dirty="0"/>
              <a:t>Weston Summer 2017</a:t>
            </a:r>
          </a:p>
        </p:txBody>
      </p:sp>
    </p:spTree>
    <p:extLst>
      <p:ext uri="{BB962C8B-B14F-4D97-AF65-F5344CB8AC3E}">
        <p14:creationId xmlns:p14="http://schemas.microsoft.com/office/powerpoint/2010/main" val="363585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EDCA-747A-4BE5-8798-BC6AD69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D605FF-87EF-4346-92D1-DC6E375D2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96" y="2669334"/>
            <a:ext cx="5914306" cy="2070007"/>
          </a:xfrm>
        </p:spPr>
      </p:pic>
      <p:pic>
        <p:nvPicPr>
          <p:cNvPr id="11" name="Picture 10" descr="A close up of a bottle&#10;&#10;Description generated with very high confidence">
            <a:extLst>
              <a:ext uri="{FF2B5EF4-FFF2-40B4-BE49-F238E27FC236}">
                <a16:creationId xmlns:a16="http://schemas.microsoft.com/office/drawing/2014/main" id="{CA0B7B30-6E4C-4AE8-921B-D9BB2F26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42" y="1317531"/>
            <a:ext cx="4330234" cy="43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9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3807-E7C2-4AB4-8F45-7AC91DF9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Pickles</a:t>
            </a:r>
          </a:p>
        </p:txBody>
      </p:sp>
      <p:pic>
        <p:nvPicPr>
          <p:cNvPr id="5" name="Content Placeholder 4" descr="A picture containing pickle, indoor, sitting, table&#10;&#10;Description generated with very high confidence">
            <a:extLst>
              <a:ext uri="{FF2B5EF4-FFF2-40B4-BE49-F238E27FC236}">
                <a16:creationId xmlns:a16="http://schemas.microsoft.com/office/drawing/2014/main" id="{DE700A22-0D80-4621-8B36-387C3143B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81" y="1834587"/>
            <a:ext cx="4497190" cy="4497190"/>
          </a:xfrm>
        </p:spPr>
      </p:pic>
    </p:spTree>
    <p:extLst>
      <p:ext uri="{BB962C8B-B14F-4D97-AF65-F5344CB8AC3E}">
        <p14:creationId xmlns:p14="http://schemas.microsoft.com/office/powerpoint/2010/main" val="248404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313A-8505-4812-8189-3BE668DC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6862-3A62-4A5A-B966-110D7EE0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 name</a:t>
            </a:r>
          </a:p>
          <a:p>
            <a:pPr marL="0" indent="0">
              <a:buNone/>
            </a:pPr>
            <a:endParaRPr lang="en-US" sz="3800" dirty="0"/>
          </a:p>
          <a:p>
            <a:r>
              <a:rPr lang="en-US" sz="3800" dirty="0"/>
              <a:t>Its purpose</a:t>
            </a:r>
          </a:p>
        </p:txBody>
      </p:sp>
    </p:spTree>
    <p:extLst>
      <p:ext uri="{BB962C8B-B14F-4D97-AF65-F5344CB8AC3E}">
        <p14:creationId xmlns:p14="http://schemas.microsoft.com/office/powerpoint/2010/main" val="170294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DAA1-617A-49D7-8587-2A7BBEF5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1FB9E-3247-4611-B4FC-8C95913A8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37" y="1735418"/>
            <a:ext cx="9579263" cy="45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CE2A-4C9F-460A-9CCB-4A306808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</a:t>
            </a:r>
          </a:p>
        </p:txBody>
      </p:sp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2F78080-F154-41FB-8762-B28AE158B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01428"/>
            <a:ext cx="3830768" cy="5133229"/>
          </a:xfr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6B1A37-C01D-4809-9E98-06D6A0A3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205" y="1566137"/>
            <a:ext cx="6440548" cy="35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2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3384-CDC9-4268-A60A-89573907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504709" cy="778397"/>
          </a:xfrm>
        </p:spPr>
        <p:txBody>
          <a:bodyPr>
            <a:normAutofit fontScale="90000"/>
          </a:bodyPr>
          <a:lstStyle/>
          <a:p>
            <a:r>
              <a:rPr lang="en-US" dirty="0"/>
              <a:t>Logic!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7BFC8D-CE2A-4981-888E-47AC4F1D08ED}"/>
              </a:ext>
            </a:extLst>
          </p:cNvPr>
          <p:cNvSpPr txBox="1">
            <a:spLocks/>
          </p:cNvSpPr>
          <p:nvPr/>
        </p:nvSpPr>
        <p:spPr>
          <a:xfrm>
            <a:off x="1371600" y="1833623"/>
            <a:ext cx="7191735" cy="23795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800" i="1" dirty="0"/>
          </a:p>
          <a:p>
            <a:r>
              <a:rPr lang="en-US" sz="3800" i="1" dirty="0"/>
              <a:t>If(</a:t>
            </a:r>
            <a:r>
              <a:rPr lang="en-US" sz="3800" i="1" u="sng" dirty="0"/>
              <a:t>something is true</a:t>
            </a:r>
            <a:r>
              <a:rPr lang="en-US" sz="3800" i="1" dirty="0"/>
              <a:t>){ </a:t>
            </a:r>
          </a:p>
          <a:p>
            <a:r>
              <a:rPr lang="en-US" sz="3800" i="1" dirty="0"/>
              <a:t>	Do code here</a:t>
            </a:r>
          </a:p>
          <a:p>
            <a:r>
              <a:rPr lang="en-US" sz="3800" i="1" dirty="0"/>
              <a:t>}else{</a:t>
            </a:r>
          </a:p>
          <a:p>
            <a:r>
              <a:rPr lang="en-US" sz="3800" i="1" dirty="0"/>
              <a:t>	Do code here</a:t>
            </a:r>
          </a:p>
          <a:p>
            <a:r>
              <a:rPr lang="en-US" sz="3800" i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127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E5983-544B-4ABA-AB87-3D55E45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720A87D-49E9-4F92-A226-ED93F141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02" y="1744398"/>
            <a:ext cx="9032311" cy="44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0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4483-66B9-4BBC-B7A7-E9AA303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Negating Booleans</a:t>
            </a:r>
          </a:p>
        </p:txBody>
      </p:sp>
      <p:pic>
        <p:nvPicPr>
          <p:cNvPr id="5" name="Picture 4" descr="A picture containing object, thing&#10;&#10;Description generated with very high confidence">
            <a:extLst>
              <a:ext uri="{FF2B5EF4-FFF2-40B4-BE49-F238E27FC236}">
                <a16:creationId xmlns:a16="http://schemas.microsoft.com/office/drawing/2014/main" id="{1A803154-5A4F-42A1-88D4-C5523B50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8" y="2497918"/>
            <a:ext cx="10423782" cy="15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05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AAF9-1BCE-4F79-B474-CBBA8C10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68438"/>
            <a:ext cx="4456253" cy="720524"/>
          </a:xfrm>
        </p:spPr>
        <p:txBody>
          <a:bodyPr/>
          <a:lstStyle/>
          <a:p>
            <a:r>
              <a:rPr lang="en-US" dirty="0"/>
              <a:t>Logic Operators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298D9C-BAA2-4F31-AF5A-1B262AA99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65" y="1691139"/>
            <a:ext cx="6910406" cy="48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77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6313-6DF9-444F-9928-CAD7D331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will make </a:t>
            </a:r>
            <a:r>
              <a:rPr lang="en-US" dirty="0" err="1"/>
              <a:t>booleans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C448BD7-B301-4DCD-B05F-3EDB74406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48" y="2255370"/>
            <a:ext cx="6161058" cy="3234891"/>
          </a:xfrm>
        </p:spPr>
      </p:pic>
    </p:spTree>
    <p:extLst>
      <p:ext uri="{BB962C8B-B14F-4D97-AF65-F5344CB8AC3E}">
        <p14:creationId xmlns:p14="http://schemas.microsoft.com/office/powerpoint/2010/main" val="32601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3186-7E94-4A69-9AED-99AF7C67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doing today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94D8-CA07-4358-9F69-FB9C06E5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Dogging our walk</a:t>
            </a:r>
          </a:p>
          <a:p>
            <a:r>
              <a:rPr lang="en-US" sz="3000" dirty="0"/>
              <a:t>Pickling (or jamming) numbers</a:t>
            </a:r>
          </a:p>
          <a:p>
            <a:r>
              <a:rPr lang="en-US" sz="3000" dirty="0"/>
              <a:t>Going up stairs</a:t>
            </a:r>
          </a:p>
          <a:p>
            <a:r>
              <a:rPr lang="en-US" sz="3000" dirty="0" err="1"/>
              <a:t>Alegbra</a:t>
            </a:r>
            <a:endParaRPr lang="en-US" sz="3000" dirty="0"/>
          </a:p>
          <a:p>
            <a:r>
              <a:rPr lang="en-US" sz="3000" dirty="0"/>
              <a:t>Hello, World!</a:t>
            </a:r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2008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73FA-5EDB-46D0-822A-1E305008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C5F27B5-EBA9-4140-B0D7-E91343E4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12" y="1510152"/>
            <a:ext cx="7370963" cy="5097280"/>
          </a:xfrm>
        </p:spPr>
      </p:pic>
    </p:spTree>
    <p:extLst>
      <p:ext uri="{BB962C8B-B14F-4D97-AF65-F5344CB8AC3E}">
        <p14:creationId xmlns:p14="http://schemas.microsoft.com/office/powerpoint/2010/main" val="382049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C4F8-540D-42FF-9A6D-1306DCF1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likes climbing stairs?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C51AAC-9D70-482C-9DC4-39D440D2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97" y="1924459"/>
            <a:ext cx="7436629" cy="30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04A82-4AB8-4176-A851-0507B0F4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Loops!</a:t>
            </a:r>
          </a:p>
        </p:txBody>
      </p:sp>
      <p:pic>
        <p:nvPicPr>
          <p:cNvPr id="5" name="Content Placeholder 4" descr="A close up of a bowl of food&#10;&#10;Description generated with very high confidence">
            <a:extLst>
              <a:ext uri="{FF2B5EF4-FFF2-40B4-BE49-F238E27FC236}">
                <a16:creationId xmlns:a16="http://schemas.microsoft.com/office/drawing/2014/main" id="{318F352A-F524-427A-A98D-6D31CB5AF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65" y="2171700"/>
            <a:ext cx="4551318" cy="4551318"/>
          </a:xfrm>
        </p:spPr>
      </p:pic>
      <p:pic>
        <p:nvPicPr>
          <p:cNvPr id="7" name="Picture 6" descr="A can of soda&#10;&#10;Description generated with high confidence">
            <a:extLst>
              <a:ext uri="{FF2B5EF4-FFF2-40B4-BE49-F238E27FC236}">
                <a16:creationId xmlns:a16="http://schemas.microsoft.com/office/drawing/2014/main" id="{AFB8524C-16C0-4E80-9732-C0D4A9988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851" y="20986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48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3CE6-6631-4894-8FA0-785D243F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9B5-08EE-4154-A87B-EBBCA58EE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62094"/>
            <a:ext cx="6528122" cy="967243"/>
          </a:xfrm>
        </p:spPr>
        <p:txBody>
          <a:bodyPr/>
          <a:lstStyle/>
          <a:p>
            <a:r>
              <a:rPr lang="en-US" dirty="0"/>
              <a:t>While I’m waiting for the bus I will pickle my cucumbers.</a:t>
            </a:r>
          </a:p>
          <a:p>
            <a:r>
              <a:rPr lang="en-US" dirty="0"/>
              <a:t>While the bus isn’t here, I’ll eat fruit loops.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3E7F5E-734D-45AB-BD04-87C01F492F54}"/>
              </a:ext>
            </a:extLst>
          </p:cNvPr>
          <p:cNvSpPr txBox="1">
            <a:spLocks/>
          </p:cNvSpPr>
          <p:nvPr/>
        </p:nvSpPr>
        <p:spPr>
          <a:xfrm>
            <a:off x="1371600" y="4090686"/>
            <a:ext cx="7106856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While( something is true){</a:t>
            </a:r>
          </a:p>
          <a:p>
            <a:r>
              <a:rPr lang="en-US" dirty="0"/>
              <a:t>	do some stuff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999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297F-387C-4FA2-AD27-ED5456FD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the bus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EB2AD1B-E2B9-406B-A6C9-1C3E3B53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0073"/>
            <a:ext cx="10108170" cy="2976798"/>
          </a:xfrm>
        </p:spPr>
      </p:pic>
    </p:spTree>
    <p:extLst>
      <p:ext uri="{BB962C8B-B14F-4D97-AF65-F5344CB8AC3E}">
        <p14:creationId xmlns:p14="http://schemas.microsoft.com/office/powerpoint/2010/main" val="356956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84E7-9522-4F9C-A7B1-1BB59B42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Stairs</a:t>
            </a:r>
          </a:p>
        </p:txBody>
      </p:sp>
      <p:pic>
        <p:nvPicPr>
          <p:cNvPr id="5" name="Picture 4" descr="A screenshot of a tree&#10;&#10;Description generated with high confidence">
            <a:extLst>
              <a:ext uri="{FF2B5EF4-FFF2-40B4-BE49-F238E27FC236}">
                <a16:creationId xmlns:a16="http://schemas.microsoft.com/office/drawing/2014/main" id="{512F593A-ADBC-45D2-B0E6-8874D3C0E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23" y="1776959"/>
            <a:ext cx="7976904" cy="4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0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A487-E11E-42F7-90F7-1754600E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C45B52F-4AE1-4D55-ADBB-5844C345C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10" y="2694282"/>
            <a:ext cx="10263461" cy="1626706"/>
          </a:xfrm>
        </p:spPr>
      </p:pic>
    </p:spTree>
    <p:extLst>
      <p:ext uri="{BB962C8B-B14F-4D97-AF65-F5344CB8AC3E}">
        <p14:creationId xmlns:p14="http://schemas.microsoft.com/office/powerpoint/2010/main" val="1909604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A3A5-EC03-4D3E-AD66-E82DDCE59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906" y="1934883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for( start ;  stop; increment){</a:t>
            </a:r>
            <a:br>
              <a:rPr lang="en-US" dirty="0"/>
            </a:br>
            <a:r>
              <a:rPr lang="en-US" dirty="0"/>
              <a:t>	do something!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586334-3353-48F5-A25B-B7E8C185BB1A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For loops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FE748B-354C-452A-86A9-45A5BCEA63DA}"/>
              </a:ext>
            </a:extLst>
          </p:cNvPr>
          <p:cNvSpPr txBox="1">
            <a:spLocks/>
          </p:cNvSpPr>
          <p:nvPr/>
        </p:nvSpPr>
        <p:spPr>
          <a:xfrm>
            <a:off x="1359496" y="431540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for( number ;  </a:t>
            </a:r>
            <a:r>
              <a:rPr lang="en-US" dirty="0" err="1"/>
              <a:t>boolean</a:t>
            </a:r>
            <a:r>
              <a:rPr lang="en-US" dirty="0"/>
              <a:t>; number += 1){</a:t>
            </a:r>
            <a:br>
              <a:rPr lang="en-US" dirty="0"/>
            </a:br>
            <a:r>
              <a:rPr lang="en-US" dirty="0"/>
              <a:t>	do something!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4870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D086-413F-4852-AD2D-E6DACB1D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13" y="691777"/>
            <a:ext cx="9601200" cy="148590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93E28E8-C7CC-49C8-8087-6A4D77A0B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42" y="2458665"/>
            <a:ext cx="10908176" cy="2103242"/>
          </a:xfrm>
        </p:spPr>
      </p:pic>
    </p:spTree>
    <p:extLst>
      <p:ext uri="{BB962C8B-B14F-4D97-AF65-F5344CB8AC3E}">
        <p14:creationId xmlns:p14="http://schemas.microsoft.com/office/powerpoint/2010/main" val="46797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4F1B-1862-49C9-9A28-FE1377FD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BBEE9-3139-45DF-90D0-72A170E7C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6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C06C-2063-418A-9206-73D8EE665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ad">
            <a:hlinkClick r:id="" action="ppaction://media"/>
            <a:extLst>
              <a:ext uri="{FF2B5EF4-FFF2-40B4-BE49-F238E27FC236}">
                <a16:creationId xmlns:a16="http://schemas.microsoft.com/office/drawing/2014/main" id="{506C724D-B023-4A0C-B130-80599DC159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2202" y="0"/>
            <a:ext cx="3860157" cy="6862504"/>
          </a:xfrm>
        </p:spPr>
      </p:pic>
    </p:spTree>
    <p:extLst>
      <p:ext uri="{BB962C8B-B14F-4D97-AF65-F5344CB8AC3E}">
        <p14:creationId xmlns:p14="http://schemas.microsoft.com/office/powerpoint/2010/main" val="2606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93A2-13ED-4E8C-871C-B22E0931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33447-DDEE-487D-A894-0376680C0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04" y="837355"/>
            <a:ext cx="8621392" cy="4843479"/>
          </a:xfrm>
        </p:spPr>
      </p:pic>
    </p:spTree>
    <p:extLst>
      <p:ext uri="{BB962C8B-B14F-4D97-AF65-F5344CB8AC3E}">
        <p14:creationId xmlns:p14="http://schemas.microsoft.com/office/powerpoint/2010/main" val="182983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DEA1-462D-49D4-9A67-10407B4F9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66" y="384858"/>
            <a:ext cx="9601200" cy="1485900"/>
          </a:xfrm>
        </p:spPr>
        <p:txBody>
          <a:bodyPr/>
          <a:lstStyle/>
          <a:p>
            <a:r>
              <a:rPr lang="en-US" dirty="0"/>
              <a:t>Who has dogged their walk?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E931B5-2824-4E38-86F6-B7388BA287E2}"/>
              </a:ext>
            </a:extLst>
          </p:cNvPr>
          <p:cNvSpPr txBox="1">
            <a:spLocks/>
          </p:cNvSpPr>
          <p:nvPr/>
        </p:nvSpPr>
        <p:spPr>
          <a:xfrm>
            <a:off x="2419109" y="1589589"/>
            <a:ext cx="7755038" cy="9327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Who has walked their dog?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BD896A-7CA9-4626-B33C-B9CB69536E16}"/>
              </a:ext>
            </a:extLst>
          </p:cNvPr>
          <p:cNvSpPr txBox="1">
            <a:spLocks/>
          </p:cNvSpPr>
          <p:nvPr/>
        </p:nvSpPr>
        <p:spPr>
          <a:xfrm>
            <a:off x="3345084" y="5474585"/>
            <a:ext cx="5665808" cy="6542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Carries Meaning!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61E84-D7C3-4A60-9926-FCE7FE74F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37" y="2923089"/>
            <a:ext cx="4222603" cy="2065471"/>
          </a:xfrm>
          <a:prstGeom prst="rect">
            <a:avLst/>
          </a:prstGeom>
        </p:spPr>
      </p:pic>
      <p:pic>
        <p:nvPicPr>
          <p:cNvPr id="10" name="Picture 9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0F8B0245-32B0-4771-81F5-C874ABE8A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837" y="2921981"/>
            <a:ext cx="5140998" cy="20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4532-D735-4621-9A83-0BB4733C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261" y="294775"/>
            <a:ext cx="9601200" cy="691587"/>
          </a:xfrm>
        </p:spPr>
        <p:txBody>
          <a:bodyPr/>
          <a:lstStyle/>
          <a:p>
            <a:r>
              <a:rPr lang="en-US" dirty="0"/>
              <a:t>Many rules carry over.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35F0F1-C1B7-4753-A72C-EF4650155E63}"/>
              </a:ext>
            </a:extLst>
          </p:cNvPr>
          <p:cNvSpPr txBox="1">
            <a:spLocks/>
          </p:cNvSpPr>
          <p:nvPr/>
        </p:nvSpPr>
        <p:spPr>
          <a:xfrm>
            <a:off x="1558225" y="1212310"/>
            <a:ext cx="5386585" cy="69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Punctuation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5B4C55-EC7D-426A-AFD5-BEE6EC676768}"/>
              </a:ext>
            </a:extLst>
          </p:cNvPr>
          <p:cNvSpPr txBox="1">
            <a:spLocks/>
          </p:cNvSpPr>
          <p:nvPr/>
        </p:nvSpPr>
        <p:spPr>
          <a:xfrm>
            <a:off x="7718135" y="1212310"/>
            <a:ext cx="5386585" cy="69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Spelling and capitalization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CFE589-1F18-40B6-82E2-5C50084673FD}"/>
              </a:ext>
            </a:extLst>
          </p:cNvPr>
          <p:cNvSpPr txBox="1">
            <a:spLocks/>
          </p:cNvSpPr>
          <p:nvPr/>
        </p:nvSpPr>
        <p:spPr>
          <a:xfrm>
            <a:off x="1731844" y="3986375"/>
            <a:ext cx="5386585" cy="691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Quotations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B9E2BF-0FEE-430B-8719-03E2B3D2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62" y="1982411"/>
            <a:ext cx="4618298" cy="1465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05BEAC-DE57-4642-94FB-AB455C8E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43" y="1835371"/>
            <a:ext cx="4829325" cy="1759194"/>
          </a:xfrm>
          <a:prstGeom prst="rect">
            <a:avLst/>
          </a:prstGeom>
        </p:spPr>
      </p:pic>
      <p:pic>
        <p:nvPicPr>
          <p:cNvPr id="14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673EDC-6F55-40FA-B072-D04C249CC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96" y="4590614"/>
            <a:ext cx="5569148" cy="21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A0EE-8F6E-436A-B28C-E741393A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3162"/>
          </a:xfrm>
        </p:spPr>
        <p:txBody>
          <a:bodyPr/>
          <a:lstStyle/>
          <a:p>
            <a:r>
              <a:rPr lang="en-US" dirty="0"/>
              <a:t>White space doesn’t matter.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ABF90C-7F33-4F1B-A57B-0CF2D4C52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09" y="1691641"/>
            <a:ext cx="9693331" cy="47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A1D2-51F7-412D-90A6-C52F86C6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this?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011C78B-873E-4AD5-9E31-F1A0FD58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2" y="2512060"/>
            <a:ext cx="4521907" cy="311855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9B576E-E39E-481D-87B4-8A302981FDC7}"/>
              </a:ext>
            </a:extLst>
          </p:cNvPr>
          <p:cNvSpPr txBox="1">
            <a:spLocks/>
          </p:cNvSpPr>
          <p:nvPr/>
        </p:nvSpPr>
        <p:spPr>
          <a:xfrm>
            <a:off x="7579360" y="1493238"/>
            <a:ext cx="339344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want to print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149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2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A pile of fruit&#10;&#10;Description generated with very high confidence">
            <a:extLst>
              <a:ext uri="{FF2B5EF4-FFF2-40B4-BE49-F238E27FC236}">
                <a16:creationId xmlns:a16="http://schemas.microsoft.com/office/drawing/2014/main" id="{79854D15-ED0A-452F-94A7-6C319166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628419"/>
            <a:ext cx="5659222" cy="3800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086B3-7F3B-411C-AFFC-B0BC7752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Pickles</a:t>
            </a:r>
          </a:p>
        </p:txBody>
      </p:sp>
    </p:spTree>
    <p:extLst>
      <p:ext uri="{BB962C8B-B14F-4D97-AF65-F5344CB8AC3E}">
        <p14:creationId xmlns:p14="http://schemas.microsoft.com/office/powerpoint/2010/main" val="2600387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693</TotalTime>
  <Words>177</Words>
  <Application>Microsoft Office PowerPoint</Application>
  <PresentationFormat>Widescreen</PresentationFormat>
  <Paragraphs>58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Franklin Gothic Book</vt:lpstr>
      <vt:lpstr>Crop</vt:lpstr>
      <vt:lpstr>Programming: data and control</vt:lpstr>
      <vt:lpstr>What we’re doing today </vt:lpstr>
      <vt:lpstr>PowerPoint Presentation</vt:lpstr>
      <vt:lpstr>PowerPoint Presentation</vt:lpstr>
      <vt:lpstr>Who has dogged their walk?</vt:lpstr>
      <vt:lpstr>Many rules carry over.</vt:lpstr>
      <vt:lpstr>White space doesn’t matter.</vt:lpstr>
      <vt:lpstr>What’s wrong with this?</vt:lpstr>
      <vt:lpstr>Pickles</vt:lpstr>
      <vt:lpstr>Pickles</vt:lpstr>
      <vt:lpstr>Pickles</vt:lpstr>
      <vt:lpstr>We need:</vt:lpstr>
      <vt:lpstr>Labeling data</vt:lpstr>
      <vt:lpstr>Booleans</vt:lpstr>
      <vt:lpstr>Logic!</vt:lpstr>
      <vt:lpstr>An example:</vt:lpstr>
      <vt:lpstr>Negating Booleans</vt:lpstr>
      <vt:lpstr>Logic Operators</vt:lpstr>
      <vt:lpstr>These will make booleans</vt:lpstr>
      <vt:lpstr>An example</vt:lpstr>
      <vt:lpstr>Who likes climbing stairs?</vt:lpstr>
      <vt:lpstr>Loops!</vt:lpstr>
      <vt:lpstr>While loops:</vt:lpstr>
      <vt:lpstr>Waiting for the bus</vt:lpstr>
      <vt:lpstr>Stairs</vt:lpstr>
      <vt:lpstr>Notation</vt:lpstr>
      <vt:lpstr>for( start ;  stop; increment){  do something! }</vt:lpstr>
      <vt:lpstr>Example: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Programming: data and control</dc:title>
  <dc:creator>brandonwood</dc:creator>
  <cp:lastModifiedBy>brandonwood</cp:lastModifiedBy>
  <cp:revision>42</cp:revision>
  <dcterms:created xsi:type="dcterms:W3CDTF">2017-07-12T03:49:44Z</dcterms:created>
  <dcterms:modified xsi:type="dcterms:W3CDTF">2017-07-12T16:50:21Z</dcterms:modified>
</cp:coreProperties>
</file>